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794E8A-768A-4625-8921-1DBE59AEE0BE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58B0EF4-25E2-4D65-A0F4-F50DB29C2D2B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 smtClean="0">
                <a:latin typeface="Bodoni MT Black" pitchFamily="18" charset="0"/>
              </a:rPr>
              <a:t>DISLESSIA</a:t>
            </a:r>
            <a:endParaRPr lang="it-IT" sz="4400" dirty="0">
              <a:latin typeface="Bodoni MT Black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La storia di </a:t>
            </a:r>
            <a:r>
              <a:rPr lang="it-IT" sz="2400" dirty="0" err="1" smtClean="0"/>
              <a:t>Agatha</a:t>
            </a:r>
            <a:r>
              <a:rPr lang="it-IT" sz="2400" dirty="0" smtClean="0"/>
              <a:t> Christie.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702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Bodoni MT Black" pitchFamily="18" charset="0"/>
              </a:rPr>
              <a:t>AGATHA CHRISTIE</a:t>
            </a:r>
            <a:endParaRPr lang="it-IT" dirty="0">
              <a:latin typeface="Bodoni MT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È stata una scrittrice e </a:t>
            </a:r>
            <a:r>
              <a:rPr lang="it-IT" sz="2800" dirty="0" err="1" smtClean="0"/>
              <a:t>drammaturca</a:t>
            </a:r>
            <a:r>
              <a:rPr lang="it-IT" sz="2800" dirty="0" smtClean="0"/>
              <a:t> </a:t>
            </a:r>
            <a:r>
              <a:rPr lang="it-IT" sz="2800" dirty="0" err="1" smtClean="0"/>
              <a:t>brittannica</a:t>
            </a:r>
            <a:r>
              <a:rPr lang="it-IT" sz="2800" dirty="0" smtClean="0"/>
              <a:t>. È considerata una delle scrittrici più influenti e prolifiche del XX secolo nonché giallista di fama mondiale. Ancora oggi i suoi romanzi sono pubblicati con successo in tutto il mondo ed è la scrittrice inglese più tradotta, seconda solo a Shakespeare. </a:t>
            </a:r>
            <a:endParaRPr lang="it-IT" sz="2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221088"/>
            <a:ext cx="384042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9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La scrittrice, da piccola, era considerata un po’ tarda dai suoi e che aveva enormi problemi con lo spelling delle parole. Il che non le ha impedito di diventare la più famosa autrice di gialli nella storia.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114302"/>
            <a:ext cx="2542844" cy="324036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100973"/>
            <a:ext cx="2516680" cy="3245693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4053177" y="4327775"/>
            <a:ext cx="1599121" cy="79208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725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eccio">
  <a:themeElements>
    <a:clrScheme name="Intreccio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recci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</TotalTime>
  <Words>103</Words>
  <Application>Microsoft Office PowerPoint</Application>
  <PresentationFormat>Presentazione su schermo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Intreccio</vt:lpstr>
      <vt:lpstr>DISLESSIA</vt:lpstr>
      <vt:lpstr>AGATHA CHRISTIE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DISLESSIA</dc:title>
  <dc:creator>Windows 10</dc:creator>
  <cp:lastModifiedBy>Windows 10</cp:lastModifiedBy>
  <cp:revision>3</cp:revision>
  <dcterms:created xsi:type="dcterms:W3CDTF">2020-10-16T16:08:46Z</dcterms:created>
  <dcterms:modified xsi:type="dcterms:W3CDTF">2020-10-16T16:36:32Z</dcterms:modified>
</cp:coreProperties>
</file>